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0160000" cy="7620000"/>
  <p:notesSz cx="7620000" cy="10160000"/>
  <p:custDataLst>
    <p:tags r:id="rId34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99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64185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595286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682398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898952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780092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747581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936445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6244161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069350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18700028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623776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107976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7720642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8198159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09855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5824177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2431623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3766616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6017603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7180397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12701197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17512328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98168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4853606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19381864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806081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965080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995262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3208675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645868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1192877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69726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defRPr sz="3200"/>
            </a:lvl1pPr>
            <a:lvl2pPr algn="ctr">
              <a:spcBef>
                <a:spcPts val="0"/>
              </a:spcBef>
              <a:buSzPct val="100000"/>
              <a:defRPr sz="3200"/>
            </a:lvl2pPr>
            <a:lvl3pPr algn="ctr">
              <a:spcBef>
                <a:spcPts val="0"/>
              </a:spcBef>
              <a:buSzPct val="100000"/>
              <a:defRPr sz="3200"/>
            </a:lvl3pPr>
            <a:lvl4pPr algn="ctr">
              <a:spcBef>
                <a:spcPts val="0"/>
              </a:spcBef>
              <a:buSzPct val="100000"/>
              <a:defRPr sz="3200"/>
            </a:lvl4pPr>
            <a:lvl5pPr algn="ctr">
              <a:spcBef>
                <a:spcPts val="0"/>
              </a:spcBef>
              <a:buSzPct val="100000"/>
              <a:defRPr sz="3200"/>
            </a:lvl5pPr>
            <a:lvl6pPr algn="ctr">
              <a:spcBef>
                <a:spcPts val="0"/>
              </a:spcBef>
              <a:buSzPct val="100000"/>
              <a:defRPr sz="3200"/>
            </a:lvl6pPr>
            <a:lvl7pPr algn="ctr">
              <a:spcBef>
                <a:spcPts val="0"/>
              </a:spcBef>
              <a:buSzPct val="100000"/>
              <a:defRPr sz="3200"/>
            </a:lvl7pPr>
            <a:lvl8pPr algn="ctr">
              <a:spcBef>
                <a:spcPts val="0"/>
              </a:spcBef>
              <a:buSzPct val="100000"/>
              <a:defRPr sz="3200"/>
            </a:lvl8pPr>
            <a:lvl9pPr algn="ctr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99224"/>
              <a:defRPr sz="4266"/>
            </a:lvl1pPr>
            <a:lvl2pPr>
              <a:spcBef>
                <a:spcPts val="0"/>
              </a:spcBef>
              <a:buSzPct val="99224"/>
              <a:defRPr sz="4266"/>
            </a:lvl2pPr>
            <a:lvl3pPr>
              <a:spcBef>
                <a:spcPts val="0"/>
              </a:spcBef>
              <a:buSzPct val="99224"/>
              <a:defRPr sz="4266"/>
            </a:lvl3pPr>
            <a:lvl4pPr>
              <a:spcBef>
                <a:spcPts val="0"/>
              </a:spcBef>
              <a:buSzPct val="99224"/>
              <a:defRPr sz="4266"/>
            </a:lvl4pPr>
            <a:lvl5pPr>
              <a:spcBef>
                <a:spcPts val="0"/>
              </a:spcBef>
              <a:buSzPct val="99224"/>
              <a:defRPr sz="4266"/>
            </a:lvl5pPr>
            <a:lvl6pPr>
              <a:spcBef>
                <a:spcPts val="0"/>
              </a:spcBef>
              <a:buSzPct val="99224"/>
              <a:defRPr sz="4266"/>
            </a:lvl6pPr>
            <a:lvl7pPr>
              <a:spcBef>
                <a:spcPts val="0"/>
              </a:spcBef>
              <a:buSzPct val="99224"/>
              <a:defRPr sz="4266"/>
            </a:lvl7pPr>
            <a:lvl8pPr>
              <a:spcBef>
                <a:spcPts val="0"/>
              </a:spcBef>
              <a:buSzPct val="99224"/>
              <a:defRPr sz="4266"/>
            </a:lvl8pPr>
            <a:lvl9pPr>
              <a:spcBef>
                <a:spcPts val="0"/>
              </a:spcBef>
              <a:buSzPct val="99224"/>
              <a:defRPr sz="4266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99224"/>
              <a:defRPr sz="4266"/>
            </a:lvl1pPr>
            <a:lvl2pPr>
              <a:spcBef>
                <a:spcPts val="0"/>
              </a:spcBef>
              <a:buSzPct val="99224"/>
              <a:defRPr sz="4266"/>
            </a:lvl2pPr>
            <a:lvl3pPr>
              <a:spcBef>
                <a:spcPts val="0"/>
              </a:spcBef>
              <a:buSzPct val="99224"/>
              <a:defRPr sz="4266"/>
            </a:lvl3pPr>
            <a:lvl4pPr>
              <a:spcBef>
                <a:spcPts val="0"/>
              </a:spcBef>
              <a:buSzPct val="99224"/>
              <a:defRPr sz="4266"/>
            </a:lvl4pPr>
            <a:lvl5pPr>
              <a:spcBef>
                <a:spcPts val="0"/>
              </a:spcBef>
              <a:buSzPct val="99224"/>
              <a:defRPr sz="4266"/>
            </a:lvl5pPr>
            <a:lvl6pPr>
              <a:spcBef>
                <a:spcPts val="0"/>
              </a:spcBef>
              <a:buSzPct val="99224"/>
              <a:defRPr sz="4266"/>
            </a:lvl6pPr>
            <a:lvl7pPr>
              <a:spcBef>
                <a:spcPts val="0"/>
              </a:spcBef>
              <a:buSzPct val="99224"/>
              <a:defRPr sz="4266"/>
            </a:lvl7pPr>
            <a:lvl8pPr>
              <a:spcBef>
                <a:spcPts val="0"/>
              </a:spcBef>
              <a:buSzPct val="99224"/>
              <a:defRPr sz="4266"/>
            </a:lvl8pPr>
            <a:lvl9pPr>
              <a:spcBef>
                <a:spcPts val="0"/>
              </a:spcBef>
              <a:buSzPct val="99224"/>
              <a:defRPr sz="4266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defRPr sz="3200"/>
            </a:lvl1pPr>
            <a:lvl2pPr algn="ctr">
              <a:spcBef>
                <a:spcPts val="0"/>
              </a:spcBef>
              <a:buSzPct val="100000"/>
              <a:defRPr sz="3200"/>
            </a:lvl2pPr>
            <a:lvl3pPr algn="ctr">
              <a:spcBef>
                <a:spcPts val="0"/>
              </a:spcBef>
              <a:buSzPct val="100000"/>
              <a:defRPr sz="3200"/>
            </a:lvl3pPr>
            <a:lvl4pPr algn="ctr">
              <a:spcBef>
                <a:spcPts val="0"/>
              </a:spcBef>
              <a:buSzPct val="100000"/>
              <a:defRPr sz="3200"/>
            </a:lvl4pPr>
            <a:lvl5pPr algn="ctr">
              <a:spcBef>
                <a:spcPts val="0"/>
              </a:spcBef>
              <a:buSzPct val="100000"/>
              <a:defRPr sz="3200"/>
            </a:lvl5pPr>
            <a:lvl6pPr algn="ctr">
              <a:spcBef>
                <a:spcPts val="0"/>
              </a:spcBef>
              <a:buSzPct val="100000"/>
              <a:defRPr sz="3200"/>
            </a:lvl6pPr>
            <a:lvl7pPr algn="ctr">
              <a:spcBef>
                <a:spcPts val="0"/>
              </a:spcBef>
              <a:buSzPct val="100000"/>
              <a:defRPr sz="3200"/>
            </a:lvl7pPr>
            <a:lvl8pPr algn="ctr">
              <a:spcBef>
                <a:spcPts val="0"/>
              </a:spcBef>
              <a:buSzPct val="100000"/>
              <a:defRPr sz="3200"/>
            </a:lvl8pPr>
            <a:lvl9pPr algn="ctr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Lenguaje_interpretad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Lenguaje_C" TargetMode="External"/><Relationship Id="rId5" Type="http://schemas.openxmlformats.org/officeDocument/2006/relationships/hyperlink" Target="http://es.wikipedia.org/wiki/Lenguaje_de_programaci%C3%B3n_Java" TargetMode="External"/><Relationship Id="rId4" Type="http://schemas.openxmlformats.org/officeDocument/2006/relationships/hyperlink" Target="http://es.wikipedia.org/wiki/Compilaci%C3%B3n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books.org/wiki/Programaci%C3%B3n_en_JavaScrip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3149575"/>
            <a:ext cx="8507575" cy="1607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Programación Web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625600" y="4876800"/>
            <a:ext cx="6983575" cy="2482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ctr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Unidad</a:t>
            </a:r>
            <a:r>
              <a:rPr lang="en-US" sz="3555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</a:t>
            </a:r>
            <a:endParaRPr lang="en-US" sz="3555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indent="0" algn="ctr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Lenguaje</a:t>
            </a:r>
            <a:r>
              <a:rPr lang="en-US" sz="3555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Script del </a:t>
            </a:r>
            <a:r>
              <a:rPr lang="en-US" sz="3555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cliente</a:t>
            </a:r>
            <a:endParaRPr lang="en-US" sz="3555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indent="0" algn="ctr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Programación</a:t>
            </a:r>
            <a:r>
              <a:rPr lang="en-US" sz="3555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5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3555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5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Javascript</a:t>
            </a:r>
            <a:r>
              <a:rPr lang="en-US" sz="3555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indent="0" algn="ctr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Shape 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00" y="406400"/>
            <a:ext cx="9144000" cy="269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Variables locales y globales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variableGlobal=0;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function nuevaFuncion()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variableLocal=1;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variableGlobal =0;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se declara el tipo de dato de la variable, el tipo se asigna en ejecución y puede cambiar de tipo durante su vida, por ejemplo: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MiVariable=4;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MiVariable="Una_Cadena";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Operadores.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5150" y="1799150"/>
            <a:ext cx="6434650" cy="394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Operadores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8575" y="2360075"/>
            <a:ext cx="7376575" cy="295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Operadores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400" y="2455325"/>
            <a:ext cx="9154574" cy="3376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Operadores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5500" y="2751650"/>
            <a:ext cx="8942900" cy="210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7779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l">
              <a:lnSpc>
                <a:spcPct val="12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Operadores.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8900" y="762000"/>
            <a:ext cx="6551074" cy="6709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0150" y="2455325"/>
            <a:ext cx="5799650" cy="270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8575" y="1291150"/>
            <a:ext cx="6582824" cy="503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Expresiones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Javascript posee los siguientes tipos de expresiones: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5080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Aritméticas: 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 valor numérico.</a:t>
            </a:r>
          </a:p>
          <a:p>
            <a:pPr marL="381000" marR="0" lvl="0" indent="-5080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Cadenas: 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 valor de cadena.</a:t>
            </a:r>
          </a:p>
          <a:p>
            <a:pPr marL="381000" marR="0" lvl="0" indent="-5080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None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Lógicas: 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tienen valor booleano.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Javascript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48355" algn="l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utilizará Javascript pues es el lenguaje estándar que interpretan los diferentes navegadores Web.</a:t>
            </a:r>
          </a:p>
          <a:p>
            <a:pPr marL="0" marR="0" indent="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None/>
            </a:pP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Char char="●"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JavaScript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un </a:t>
            </a:r>
            <a:r>
              <a:rPr lang="en-US" sz="3111" u="sng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lenguaje de programación interpretado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es decir, que no requiere </a:t>
            </a:r>
            <a:r>
              <a:rPr lang="en-US" sz="3111" u="sng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compilación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utilizado principalmente en páginas web, con una sintaxis semejante a la del </a:t>
            </a:r>
            <a:r>
              <a:rPr lang="en-US" sz="3111" u="sng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lenguaje Java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el </a:t>
            </a:r>
            <a:r>
              <a:rPr lang="en-US" sz="3111" u="sng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lenguaje C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Expresiones.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Ejemplos: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 = y / m + 2;</a:t>
            </a: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= x &gt;= m + 2;</a:t>
            </a: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( x + 5 &gt;= 25 &amp;&amp; peso &lt; 30 ) </a:t>
            </a: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 = “Pino # 100” + “Col. Granjas”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Estructuras condicionales.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(condición)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//instrucciones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else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//instrucciones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Estructuras condicionales.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switch 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 e</a:t>
            </a:r>
            <a:r>
              <a:rPr lang="en-US" sz="2666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xpresión 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{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case </a:t>
            </a:r>
            <a:r>
              <a:rPr lang="en-US" sz="2666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Valor_1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Instrucción o bloque de instrucciones;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[break;]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case </a:t>
            </a:r>
            <a:r>
              <a:rPr lang="en-US" sz="2666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Valor_2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Instrucción o bloque de instrucciones;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[break;]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case </a:t>
            </a:r>
            <a:r>
              <a:rPr lang="en-US" sz="2666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Valor_3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Instrucción o bloque de instrucciones;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[break;]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case </a:t>
            </a:r>
            <a:r>
              <a:rPr lang="en-US" sz="2666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Valor_N</a:t>
            </a: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Instrucción o bloque de instrucciones;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[break;]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[default:]Instrucción o bloque de instrucciones;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Estructuras de repetición.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Ejemplo:</a:t>
            </a: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(var i=1 ; i &lt;= 10 ; i++)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( i &gt; 5)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alert(“Mayor de 5”);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Estructuras de repetición.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Ejemplo: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 = 0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while( cont&lt;10 )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document.write(cont+"&lt;br&gt;");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cont++;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Estructuras de repetición.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Ejemplo: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i+=1;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document.write(i);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 while (i&lt;5);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Estructuras de datos.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Arreglos (Array)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Arreglos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19191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// Arreglo de textos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mensajes = new Array(6);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mensajes[0] = "Javascript permite usar arreglos";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mensajes[1] = "Javascript permite usar cadenas";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mensajes[2] = "Javascript permite usar funciones";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mensajes[3] = "Javascript permite usar fechas";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mensajes[4] = "Javascript permite usar funciones matemáticas";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mensajes[5] = "Javascript permite usar objetos";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// Arreglo de imágenes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imagenes = new Array(2);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imagenes[0] = "../imagenes/tractor1.jpg";</a:t>
            </a:r>
          </a:p>
          <a:p>
            <a:pPr marL="381000" marR="0" lvl="0" indent="-191911" algn="l">
              <a:lnSpc>
                <a:spcPct val="100000"/>
              </a:lnSpc>
              <a:spcBef>
                <a:spcPts val="396"/>
              </a:spcBef>
              <a:spcAft>
                <a:spcPts val="0"/>
              </a:spcAft>
              <a:buClr>
                <a:srgbClr val="000000"/>
              </a:buClr>
              <a:buSzPct val="101010"/>
              <a:buFont typeface="Arial"/>
              <a:buChar char="●"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imagenes[1] = "../imagenes/tractor2.jpg";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Funciones.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 funciones son uno de los pilares sobre los que se apoya JavaScript. 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 función es un conjunto de sentencias o procedimientos que realizarán unas operaciones adecuadas, haciendo uso de determinadas variables y propiedades.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Sintaxis de funciones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function nombreFuncion(parametro1, parametro2, ... 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sentencia1;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sentencia2;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sentenciaN;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93192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Javascript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10300" y="1381125"/>
            <a:ext cx="9015574" cy="54507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Fue desarrollado por Netscape y Sun Microsystems, y se puede usar en los clientes Web de Netscape (a partir de la versión 2.0) y Microsoft (a partir de la versión 3.0); hay ligeras diferencias en los intérpretes JavaScript de cada plataforma.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 de función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function ImprimeNombre(nombre)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document.write("&lt;HR&gt;Tu nombre es &lt;B&gt;&lt;I&gt;");</a:t>
            </a:r>
          </a:p>
          <a:p>
            <a:pPr marL="0" marR="0" indent="0" algn="l">
              <a:lnSpc>
                <a:spcPct val="120000"/>
              </a:lnSpc>
              <a:spcBef>
                <a:spcPts val="396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document.write(nombre);</a:t>
            </a:r>
          </a:p>
          <a:p>
            <a:pPr marL="0" marR="0" indent="0" algn="l">
              <a:lnSpc>
                <a:spcPct val="120000"/>
              </a:lnSpc>
              <a:spcBef>
                <a:spcPts val="396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document.write("&lt;/B&gt;&lt;/I&gt;&lt;HR&gt;");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 de función.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function cubo(numero) {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cubo = numero * numero * numero;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return cubo;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 de programa Javascript.</a:t>
            </a:r>
          </a:p>
        </p:txBody>
      </p:sp>
      <p:pic>
        <p:nvPicPr>
          <p:cNvPr id="39" name="Shape 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0150" y="2370650"/>
            <a:ext cx="8593650" cy="4550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22650" y="500925"/>
            <a:ext cx="9015574" cy="1633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¿Qué podemos hacer con JavaScript?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10300" y="2340675"/>
            <a:ext cx="9015574" cy="4854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Páginas dinámicas (DHTML) </a:t>
            </a:r>
          </a:p>
          <a:p>
            <a:pPr marL="381000" marR="0" lvl="0" indent="-276577" algn="l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Comprobación de datos (Formularios) </a:t>
            </a:r>
          </a:p>
          <a:p>
            <a:pPr marL="381000" marR="0" lvl="0" indent="-276577" algn="l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Uso de los elementos de la página web </a:t>
            </a:r>
          </a:p>
          <a:p>
            <a:pPr marL="381000" marR="0" lvl="0" indent="-276577" algn="l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Intercambiar información entre páginas web en distintas ventanas </a:t>
            </a:r>
          </a:p>
          <a:p>
            <a:pPr marL="381000" marR="0" lvl="0" indent="-276577" algn="l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Manipulación de gráficos, texto, etc... </a:t>
            </a:r>
          </a:p>
          <a:p>
            <a:pPr marL="381000" marR="0" lvl="0" indent="-276577" algn="l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Comunicación con plug-ins: Flash, Java, Shockwave, etc... </a:t>
            </a:r>
          </a:p>
          <a:p>
            <a:pPr marL="0" marR="0" indent="0" algn="l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633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4.1 Lenguaje Script del cliente (Javascript).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puede consultar entre otros, el manual en línea de Javascript (Wikipedia libros), incluye ejemplos con código: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191911" algn="l">
              <a:lnSpc>
                <a:spcPct val="120000"/>
              </a:lnSpc>
              <a:spcBef>
                <a:spcPts val="396"/>
              </a:spcBef>
              <a:spcAft>
                <a:spcPts val="0"/>
              </a:spcAft>
              <a:buClr>
                <a:srgbClr val="009999"/>
              </a:buClr>
              <a:buSzPct val="101010"/>
              <a:buFont typeface="Arial"/>
              <a:buChar char="●"/>
            </a:pPr>
            <a:r>
              <a:rPr lang="en-US" sz="2222" u="sng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http://es.wikibooks.org/wiki/Programaci%C3%B3n_en_JavaScript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Variables.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tienen cuatro tipos básicos: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Números (enteros, decimales, etc...)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Letras y números (cadenas de caracteres)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Valores lógicos (True y False) </a:t>
            </a:r>
          </a:p>
          <a:p>
            <a:pPr marL="381000" marR="0" lvl="0" indent="-248355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Objetos (una ventana, un texto, un formulario, el navegador, el historial, etc...) 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Definición de variables en JavaScript</a:t>
            </a:r>
          </a:p>
          <a:p>
            <a:pPr marL="381000" marR="0" lvl="0" indent="-276577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forma general para declarar una variable es la siguiente:</a:t>
            </a:r>
          </a:p>
          <a:p>
            <a:pPr marL="762000" marR="0" lvl="1" indent="-5080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111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5080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None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nombre_variable</a:t>
            </a:r>
          </a:p>
          <a:p>
            <a:pPr marL="762000" marR="0" lvl="1" indent="-5080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111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50800" algn="l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ct val="100358"/>
              <a:buFont typeface="Arial"/>
              <a:buNone/>
            </a:pPr>
            <a:r>
              <a:rPr lang="en-US" sz="3111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nombre_variable = "valor"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10300" y="356300"/>
            <a:ext cx="9015574" cy="12438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50027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76577" algn="l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Ejemplos de definición de variables: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miVar = 1234; 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miVar2 = 12.34; 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miCadena = 'Hola, mundo'; 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matriz = new Array(); </a:t>
            </a:r>
          </a:p>
          <a:p>
            <a:pPr marL="0" marR="0" indent="0" algn="l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 matriz2 = new Array(15); </a:t>
            </a:r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810</Words>
  <Application>Microsoft Office PowerPoint</Application>
  <PresentationFormat>Personalizado</PresentationFormat>
  <Paragraphs>153</Paragraphs>
  <Slides>31</Slides>
  <Notes>31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3" baseType="lpstr">
      <vt:lpstr>Arial</vt:lpstr>
      <vt:lpstr>Custom Theme</vt:lpstr>
      <vt:lpstr>Programación Web</vt:lpstr>
      <vt:lpstr>Javascript</vt:lpstr>
      <vt:lpstr>Javascript</vt:lpstr>
      <vt:lpstr>Ejemplo de programa Javascript.</vt:lpstr>
      <vt:lpstr>¿Qué podemos hacer con JavaScript?</vt:lpstr>
      <vt:lpstr>4.1 Lenguaje Script del cliente (Javascript).</vt:lpstr>
      <vt:lpstr>Variables.</vt:lpstr>
      <vt:lpstr>Variables</vt:lpstr>
      <vt:lpstr>Variables</vt:lpstr>
      <vt:lpstr>Variables locales y globales</vt:lpstr>
      <vt:lpstr>Variables</vt:lpstr>
      <vt:lpstr>Operadores.</vt:lpstr>
      <vt:lpstr>Operadores</vt:lpstr>
      <vt:lpstr>Operadores</vt:lpstr>
      <vt:lpstr>Operadores</vt:lpstr>
      <vt:lpstr>Operadores.</vt:lpstr>
      <vt:lpstr>Presentación de PowerPoint</vt:lpstr>
      <vt:lpstr>Presentación de PowerPoint</vt:lpstr>
      <vt:lpstr>Expresiones</vt:lpstr>
      <vt:lpstr>Expresiones.</vt:lpstr>
      <vt:lpstr>Estructuras condicionales.</vt:lpstr>
      <vt:lpstr>Estructuras condicionales.</vt:lpstr>
      <vt:lpstr>Estructuras de repetición.</vt:lpstr>
      <vt:lpstr>Estructuras de repetición.</vt:lpstr>
      <vt:lpstr>Estructuras de repetición.</vt:lpstr>
      <vt:lpstr>Estructuras de datos.</vt:lpstr>
      <vt:lpstr>Arreglos</vt:lpstr>
      <vt:lpstr>Funciones.</vt:lpstr>
      <vt:lpstr>Sintaxis de funciones</vt:lpstr>
      <vt:lpstr>Ejemplo de función</vt:lpstr>
      <vt:lpstr>Ejemplo de función.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Web</dc:title>
  <dc:creator>Chely</dc:creator>
  <cp:lastModifiedBy>Chely</cp:lastModifiedBy>
  <cp:revision>1</cp:revision>
  <dcterms:modified xsi:type="dcterms:W3CDTF">2015-05-05T10:00:31Z</dcterms:modified>
</cp:coreProperties>
</file>